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82" r:id="rId17"/>
    <p:sldId id="281" r:id="rId18"/>
    <p:sldId id="277" r:id="rId19"/>
    <p:sldId id="273" r:id="rId20"/>
    <p:sldId id="274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75877"/>
  </p:normalViewPr>
  <p:slideViewPr>
    <p:cSldViewPr snapToGrid="0">
      <p:cViewPr>
        <p:scale>
          <a:sx n="102" d="100"/>
          <a:sy n="102" d="100"/>
        </p:scale>
        <p:origin x="1056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when the module is initialized by </a:t>
            </a:r>
            <a:r>
              <a:rPr lang="en-US" dirty="0" err="1"/>
              <a:t>Viam</a:t>
            </a:r>
            <a:r>
              <a:rPr lang="en-US" dirty="0"/>
              <a:t>. It </a:t>
            </a:r>
            <a:r>
              <a:rPr lang="en-US" dirty="0" err="1"/>
              <a:t>reates</a:t>
            </a:r>
            <a:r>
              <a:rPr lang="en-US" dirty="0"/>
              <a:t>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 METHOD </a:t>
            </a:r>
          </a:p>
          <a:p>
            <a:endParaRPr lang="en-US" dirty="0"/>
          </a:p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runtime failures by enforcing configuration rules up 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</a:t>
            </a:r>
            <a:r>
              <a:rPr lang="en-US" sz="1400" dirty="0" err="1"/>
              <a:t>Viam</a:t>
            </a:r>
            <a:r>
              <a:rPr lang="en-US" sz="1400" dirty="0"/>
              <a:t> to wire up resource dependencies automatically (like linking to a vision service).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  <a:p>
            <a:r>
              <a:rPr lang="en-US" b="1" dirty="0"/>
              <a:t>Error Handling: Duplicate Resource Error</a:t>
            </a:r>
            <a:endParaRPr lang="en-US" dirty="0"/>
          </a:p>
          <a:p>
            <a:r>
              <a:rPr lang="en-US" dirty="0"/>
              <a:t>Issue: “API with model not registered” even though model was implemented.</a:t>
            </a:r>
          </a:p>
          <a:p>
            <a:r>
              <a:rPr lang="en-US" dirty="0"/>
              <a:t>Root cause: module crashed on reload due to duplicate registration.</a:t>
            </a:r>
          </a:p>
          <a:p>
            <a:r>
              <a:rPr lang="en-US" dirty="0"/>
              <a:t>Fix: Wrapped </a:t>
            </a:r>
            <a:r>
              <a:rPr lang="en-US" dirty="0" err="1"/>
              <a:t>Registry.register_resource_creator</a:t>
            </a:r>
            <a:r>
              <a:rPr lang="en-US" dirty="0"/>
              <a:t> in a try/except block.</a:t>
            </a:r>
          </a:p>
          <a:p>
            <a:r>
              <a:rPr lang="en-US" dirty="0"/>
              <a:t>Outcome: Prevented crashes, enabled consistent hot reload behavior.</a:t>
            </a:r>
          </a:p>
          <a:p>
            <a:r>
              <a:rPr lang="en-US" dirty="0"/>
              <a:t>Takeaway: Defensive coding around registration improves module stability and UX during development.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thinking was:</a:t>
            </a:r>
          </a:p>
          <a:p>
            <a:r>
              <a:rPr lang="en-US" dirty="0"/>
              <a:t>Since </a:t>
            </a:r>
            <a:r>
              <a:rPr lang="en-US" dirty="0" err="1"/>
              <a:t>get_readings</a:t>
            </a:r>
            <a:r>
              <a:rPr lang="en-US" dirty="0"/>
              <a:t>() should return a </a:t>
            </a:r>
            <a:r>
              <a:rPr lang="en-US" b="1" dirty="0"/>
              <a:t>dictionary of sensor values</a:t>
            </a:r>
            <a:r>
              <a:rPr lang="en-US" dirty="0"/>
              <a:t>, I assumed that each value should be a </a:t>
            </a:r>
            <a:r>
              <a:rPr lang="en-US" dirty="0" err="1"/>
              <a:t>SensorReading</a:t>
            </a:r>
            <a:r>
              <a:rPr lang="en-US" dirty="0"/>
              <a:t> object.</a:t>
            </a:r>
          </a:p>
          <a:p>
            <a:r>
              <a:rPr lang="en-US" dirty="0"/>
              <a:t>I tried to wrap the result of my </a:t>
            </a:r>
            <a:r>
              <a:rPr lang="en-US" dirty="0" err="1"/>
              <a:t>do_command</a:t>
            </a:r>
            <a:r>
              <a:rPr lang="en-US" dirty="0"/>
              <a:t>() call with </a:t>
            </a:r>
            <a:r>
              <a:rPr lang="en-US" dirty="0" err="1"/>
              <a:t>SensorReading</a:t>
            </a:r>
            <a:r>
              <a:rPr lang="en-US" dirty="0"/>
              <a:t>(...), assuming it was the correct format for </a:t>
            </a:r>
            <a:r>
              <a:rPr lang="en-US" dirty="0" err="1"/>
              <a:t>Viam’s</a:t>
            </a:r>
            <a:r>
              <a:rPr lang="en-US" dirty="0"/>
              <a:t> sensor API.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</a:t>
            </a:r>
            <a:r>
              <a:rPr lang="en-US" dirty="0" err="1"/>
              <a:t>SensorReading</a:t>
            </a:r>
            <a:r>
              <a:rPr lang="en-US" dirty="0"/>
              <a:t>(int(result["</a:t>
            </a:r>
            <a:r>
              <a:rPr lang="en-US" dirty="0" err="1"/>
              <a:t>person_detected</a:t>
            </a:r>
            <a:r>
              <a:rPr lang="en-US" dirty="0"/>
              <a:t>"]))}</a:t>
            </a:r>
          </a:p>
          <a:p>
            <a:endParaRPr lang="en-US" dirty="0"/>
          </a:p>
          <a:p>
            <a:r>
              <a:rPr lang="en-US" dirty="0"/>
              <a:t>This error meant:</a:t>
            </a:r>
          </a:p>
          <a:p>
            <a:r>
              <a:rPr lang="en-US" dirty="0"/>
              <a:t>I was calling </a:t>
            </a:r>
            <a:r>
              <a:rPr lang="en-US" dirty="0" err="1"/>
              <a:t>SensorReading</a:t>
            </a:r>
            <a:r>
              <a:rPr lang="en-US" dirty="0"/>
              <a:t>(...), but </a:t>
            </a:r>
            <a:r>
              <a:rPr lang="en-US" dirty="0" err="1"/>
              <a:t>SensorReading</a:t>
            </a:r>
            <a:r>
              <a:rPr lang="en-US" dirty="0"/>
              <a:t> was </a:t>
            </a:r>
            <a:r>
              <a:rPr lang="en-US" b="1" dirty="0"/>
              <a:t>not a class or constructor, and not meant to be instantiated directly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dirty="0" err="1"/>
              <a:t>Viam</a:t>
            </a:r>
            <a:r>
              <a:rPr lang="en-US" dirty="0"/>
              <a:t> Python SDK, </a:t>
            </a:r>
            <a:r>
              <a:rPr lang="en-US" dirty="0" err="1"/>
              <a:t>SensorReading</a:t>
            </a:r>
            <a:r>
              <a:rPr lang="en-US" dirty="0"/>
              <a:t> is </a:t>
            </a:r>
            <a:r>
              <a:rPr lang="en-US" b="1" dirty="0"/>
              <a:t>a typing alias</a:t>
            </a:r>
            <a:r>
              <a:rPr lang="en-US" dirty="0"/>
              <a:t>, often defined like this: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 = Mapping[str, </a:t>
            </a:r>
            <a:r>
              <a:rPr lang="en-US" dirty="0" err="1"/>
              <a:t>ValueTypes</a:t>
            </a:r>
            <a:r>
              <a:rPr lang="en-US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ValueTypes</a:t>
            </a:r>
            <a:r>
              <a:rPr lang="en-US" dirty="0"/>
              <a:t> = Union[str, float, bool, int, list, </a:t>
            </a:r>
            <a:r>
              <a:rPr lang="en-US" dirty="0" err="1"/>
              <a:t>dict</a:t>
            </a:r>
            <a:r>
              <a:rPr lang="en-US" dirty="0"/>
              <a:t>, None]</a:t>
            </a:r>
          </a:p>
          <a:p>
            <a:endParaRPr lang="en-US" dirty="0"/>
          </a:p>
          <a:p>
            <a:r>
              <a:rPr lang="en-US" dirty="0"/>
              <a:t>I initially misunderstood </a:t>
            </a:r>
            <a:r>
              <a:rPr lang="en-US" dirty="0" err="1"/>
              <a:t>SensorReading</a:t>
            </a:r>
            <a:r>
              <a:rPr lang="en-US" dirty="0"/>
              <a:t> as a class or constructor and tried to cast a value to it. But </a:t>
            </a:r>
            <a:r>
              <a:rPr lang="en-US" dirty="0" err="1"/>
              <a:t>SensorReading</a:t>
            </a:r>
            <a:r>
              <a:rPr lang="en-US" dirty="0"/>
              <a:t> is just a type alias for Mapping[str, </a:t>
            </a:r>
            <a:r>
              <a:rPr lang="en-US" dirty="0" err="1"/>
              <a:t>ValueTypes</a:t>
            </a:r>
            <a:r>
              <a:rPr lang="en-US" dirty="0"/>
              <a:t>], so the correct way to satisfy the return type was to return a plain dictionary in that shape.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b="1" dirty="0"/>
              <a:t>can’t instantiate Union like a class</a:t>
            </a:r>
            <a:r>
              <a:rPr lang="en-US" dirty="0"/>
              <a:t> — so this line failed because I was doing: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(1)  # ❌ This is invalid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trying to create a </a:t>
            </a:r>
            <a:r>
              <a:rPr lang="en-US" dirty="0" err="1"/>
              <a:t>SensorReading</a:t>
            </a:r>
            <a:r>
              <a:rPr lang="en-US" dirty="0"/>
              <a:t> object, I just returned a regular dictionary of key-value pairs using native types (int, str, etc.),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worked perfectly because </a:t>
            </a:r>
            <a:r>
              <a:rPr lang="en-US" dirty="0" err="1"/>
              <a:t>Viam</a:t>
            </a:r>
            <a:r>
              <a:rPr lang="en-US" dirty="0"/>
              <a:t> expects </a:t>
            </a:r>
            <a:r>
              <a:rPr lang="en-US" dirty="0" err="1"/>
              <a:t>get_readings</a:t>
            </a:r>
            <a:r>
              <a:rPr lang="en-US" dirty="0"/>
              <a:t>() to return a dictionary with native types — not custom class wrappers.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SensorReading</a:t>
            </a:r>
            <a:r>
              <a:rPr lang="en-US" dirty="0"/>
              <a:t> is not a class — it’s a type alias.</a:t>
            </a:r>
          </a:p>
          <a:p>
            <a:r>
              <a:rPr lang="en-US" dirty="0"/>
              <a:t>Type annotations in Python (like Mapping[str, int]) are for static checking, not runtime behavior.</a:t>
            </a:r>
          </a:p>
          <a:p>
            <a:r>
              <a:rPr lang="en-US" dirty="0"/>
              <a:t>You can’t instantiate typing aliases like Union, Mapping, or Tuple directly.</a:t>
            </a:r>
          </a:p>
          <a:p>
            <a:r>
              <a:rPr lang="en-US" dirty="0"/>
              <a:t>When in doubt, stick with standard Python types (int, str, float) unless you know the SDK needs something special.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Connect to the Robot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Viam</a:t>
            </a:r>
            <a:r>
              <a:rPr lang="en-US" dirty="0"/>
              <a:t> Python SDK to authenticate and connect.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viam.robot.client</a:t>
            </a:r>
            <a:r>
              <a:rPr lang="en-US" dirty="0"/>
              <a:t> import </a:t>
            </a:r>
            <a:r>
              <a:rPr lang="en-US" dirty="0" err="1"/>
              <a:t>RobotClient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 def connect():</a:t>
            </a:r>
          </a:p>
          <a:p>
            <a:r>
              <a:rPr lang="en-US" dirty="0"/>
              <a:t>    return await </a:t>
            </a:r>
            <a:r>
              <a:rPr lang="en-US" dirty="0" err="1"/>
              <a:t>RobotClient.at_address</a:t>
            </a:r>
            <a:r>
              <a:rPr lang="en-US" dirty="0"/>
              <a:t>(</a:t>
            </a:r>
          </a:p>
          <a:p>
            <a:r>
              <a:rPr lang="en-US" dirty="0"/>
              <a:t>        'your-machine-</a:t>
            </a:r>
            <a:r>
              <a:rPr lang="en-US" dirty="0" err="1"/>
              <a:t>name.viam.cloud</a:t>
            </a:r>
            <a:r>
              <a:rPr lang="en-US" dirty="0"/>
              <a:t>',</a:t>
            </a:r>
          </a:p>
          <a:p>
            <a:r>
              <a:rPr lang="en-US" dirty="0"/>
              <a:t>        </a:t>
            </a:r>
            <a:r>
              <a:rPr lang="en-US" dirty="0" err="1"/>
              <a:t>RobotClient.Options.with_api_key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api_key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-key',</a:t>
            </a:r>
          </a:p>
          <a:p>
            <a:r>
              <a:rPr lang="en-US" dirty="0"/>
              <a:t>            </a:t>
            </a:r>
            <a:r>
              <a:rPr lang="en-US" dirty="0" err="1"/>
              <a:t>api_key_id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-key-id'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)</a:t>
            </a:r>
          </a:p>
          <a:p>
            <a:endParaRPr lang="en-US" dirty="0"/>
          </a:p>
          <a:p>
            <a:r>
              <a:rPr lang="en-US" b="1" dirty="0"/>
              <a:t>2. Access the Camera</a:t>
            </a:r>
          </a:p>
          <a:p>
            <a:endParaRPr lang="en-US" dirty="0"/>
          </a:p>
          <a:p>
            <a:r>
              <a:rPr lang="en-US" dirty="0"/>
              <a:t>Use the SDK to access the configured camera component: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viam.components.camera</a:t>
            </a:r>
            <a:r>
              <a:rPr lang="en-US" dirty="0"/>
              <a:t> import Camera</a:t>
            </a:r>
          </a:p>
          <a:p>
            <a:endParaRPr lang="en-US" dirty="0"/>
          </a:p>
          <a:p>
            <a:r>
              <a:rPr lang="en-US" dirty="0"/>
              <a:t>camera = </a:t>
            </a:r>
            <a:r>
              <a:rPr lang="en-US" dirty="0" err="1"/>
              <a:t>Camera.from_robot</a:t>
            </a:r>
            <a:r>
              <a:rPr lang="en-US" dirty="0"/>
              <a:t>(robot, 'cam')</a:t>
            </a:r>
          </a:p>
          <a:p>
            <a:endParaRPr lang="en-US" dirty="0"/>
          </a:p>
          <a:p>
            <a:r>
              <a:rPr lang="en-US" b="1" dirty="0"/>
              <a:t>3. Capture an Image</a:t>
            </a:r>
          </a:p>
          <a:p>
            <a:endParaRPr lang="en-US" dirty="0"/>
          </a:p>
          <a:p>
            <a:r>
              <a:rPr lang="en-US" dirty="0"/>
              <a:t>Capture an image frame from the camera: </a:t>
            </a:r>
          </a:p>
          <a:p>
            <a:r>
              <a:rPr lang="en-US" dirty="0"/>
              <a:t>image = await </a:t>
            </a:r>
            <a:r>
              <a:rPr lang="en-US" dirty="0" err="1"/>
              <a:t>camera.get_image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b="1" dirty="0"/>
              <a:t>4. Use the Data Capture Service</a:t>
            </a:r>
          </a:p>
          <a:p>
            <a:endParaRPr lang="en-US" dirty="0"/>
          </a:p>
          <a:p>
            <a:r>
              <a:rPr lang="en-US" dirty="0"/>
              <a:t>Call the </a:t>
            </a:r>
            <a:r>
              <a:rPr lang="en-US" dirty="0" err="1"/>
              <a:t>capture_image</a:t>
            </a:r>
            <a:r>
              <a:rPr lang="en-US" dirty="0"/>
              <a:t> method to store it in the </a:t>
            </a:r>
            <a:r>
              <a:rPr lang="en-US" dirty="0" err="1"/>
              <a:t>Viam</a:t>
            </a:r>
            <a:r>
              <a:rPr lang="en-US" dirty="0"/>
              <a:t> cloud: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viam.services.datacapture</a:t>
            </a:r>
            <a:r>
              <a:rPr lang="en-US" dirty="0"/>
              <a:t> import </a:t>
            </a:r>
            <a:r>
              <a:rPr lang="en-US" dirty="0" err="1"/>
              <a:t>DataCaptureClient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data_capture</a:t>
            </a:r>
            <a:r>
              <a:rPr lang="en-US" dirty="0"/>
              <a:t> = </a:t>
            </a:r>
            <a:r>
              <a:rPr lang="en-US" dirty="0" err="1"/>
              <a:t>DataCaptureClient.from_robot</a:t>
            </a:r>
            <a:r>
              <a:rPr lang="en-US" dirty="0"/>
              <a:t>(robot)</a:t>
            </a:r>
          </a:p>
          <a:p>
            <a:r>
              <a:rPr lang="en-US" dirty="0"/>
              <a:t>await </a:t>
            </a:r>
            <a:r>
              <a:rPr lang="en-US" dirty="0" err="1"/>
              <a:t>data_capture.capture_image</a:t>
            </a:r>
            <a:r>
              <a:rPr lang="en-US" dirty="0"/>
              <a:t>(</a:t>
            </a:r>
            <a:r>
              <a:rPr lang="en-US" dirty="0" err="1"/>
              <a:t>camera_name</a:t>
            </a:r>
            <a:r>
              <a:rPr lang="en-US" dirty="0"/>
              <a:t>='cam')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lev8/viam-interview-project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92273-3ED8-EDE2-C774-722E770385A6}"/>
              </a:ext>
            </a:extLst>
          </p:cNvPr>
          <p:cNvSpPr txBox="1"/>
          <p:nvPr/>
        </p:nvSpPr>
        <p:spPr>
          <a:xfrm>
            <a:off x="5607935" y="6192932"/>
            <a:ext cx="724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 export --robot-id &lt;robot-id&gt; --component-name cam --method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ReadImage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--output ./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exported_data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55E55-5455-51E1-94F0-F18C98BBFE78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 enabled cloud logging for the cam component, which allowed me to capture image frames from my MacBook’s webcam directly to the </a:t>
            </a:r>
            <a:r>
              <a:rPr lang="en-US" sz="2400" dirty="0" err="1"/>
              <a:t>Viam</a:t>
            </a:r>
            <a:r>
              <a:rPr lang="en-US" sz="2400" dirty="0"/>
              <a:t> cloud.</a:t>
            </a:r>
          </a:p>
          <a:p>
            <a:pPr marL="0" indent="0">
              <a:buNone/>
            </a:pPr>
            <a:r>
              <a:rPr lang="en-US" sz="2100" dirty="0"/>
              <a:t>This type of captured image data is valuable for:</a:t>
            </a:r>
          </a:p>
          <a:p>
            <a:pPr lvl="1"/>
            <a:r>
              <a:rPr lang="en-US" sz="2100" dirty="0"/>
              <a:t>Evaluating model accuracy: comparing what the model detects vs what’s actually in the frame.</a:t>
            </a:r>
          </a:p>
          <a:p>
            <a:pPr lvl="1"/>
            <a:r>
              <a:rPr lang="en-US" sz="2100" dirty="0"/>
              <a:t>Labeling custom datasets: using stored images and metadata to label people or other objects.</a:t>
            </a:r>
          </a:p>
          <a:p>
            <a:pPr lvl="1"/>
            <a:r>
              <a:rPr lang="en-US" sz="2100" dirty="0"/>
              <a:t>Retraining or fine-tuning models: creating a customer-specific version of </a:t>
            </a:r>
            <a:r>
              <a:rPr lang="en-US" sz="2100" dirty="0" err="1"/>
              <a:t>EfficientDet</a:t>
            </a:r>
            <a:r>
              <a:rPr lang="en-US" sz="2100" dirty="0"/>
              <a:t>-COCO that performs better on their environment or edge cases.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Exported image data and detection logs can be used to train or validate models in frameworks like </a:t>
            </a:r>
            <a:r>
              <a:rPr lang="en-US" sz="2100" dirty="0" err="1"/>
              <a:t>PyTorch</a:t>
            </a:r>
            <a:r>
              <a:rPr lang="en-US" sz="2100" dirty="0"/>
              <a:t>, TensorFlow, or </a:t>
            </a:r>
            <a:r>
              <a:rPr lang="en-US" sz="2100" dirty="0" err="1"/>
              <a:t>AutoML</a:t>
            </a:r>
            <a:r>
              <a:rPr lang="en-US" sz="2100" dirty="0"/>
              <a:t> pipelines.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Going forward, combining image data with detection metadata (e.g., bounding boxes + class + confidence) provides a complete training set for a custom object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898838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Implementation of the Component API</a:t>
            </a:r>
          </a:p>
          <a:p>
            <a:r>
              <a:rPr lang="en-US" dirty="0"/>
              <a:t>3) Adding the Custom Sensor Component to my Machine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Error Handling &amp; Fixes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3450-D922-ABA4-4537-C6FA5E16EA07}"/>
              </a:ext>
            </a:extLst>
          </p:cNvPr>
          <p:cNvSpPr txBox="1"/>
          <p:nvPr/>
        </p:nvSpPr>
        <p:spPr>
          <a:xfrm>
            <a:off x="820271" y="1325563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‘Integrate other physical or virtual hardware’ document. </a:t>
            </a:r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3713-20F4-2F32-F9D0-BF9B1941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main.py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3F9D-CE95-69EF-4D9B-841DFE103CF0}"/>
              </a:ext>
            </a:extLst>
          </p:cNvPr>
          <p:cNvSpPr txBox="1"/>
          <p:nvPr/>
        </p:nvSpPr>
        <p:spPr>
          <a:xfrm>
            <a:off x="838201" y="1547253"/>
            <a:ext cx="102598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 is launched by </a:t>
            </a:r>
            <a:r>
              <a:rPr lang="en-US" dirty="0" err="1"/>
              <a:t>reload.sh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loads the module via </a:t>
            </a:r>
            <a:r>
              <a:rPr lang="en-US" dirty="0" err="1"/>
              <a:t>Module.from_args</a:t>
            </a:r>
            <a:r>
              <a:rPr lang="en-US" dirty="0"/>
              <a:t>().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Registers my sensor model (</a:t>
            </a:r>
            <a:r>
              <a:rPr lang="en-US" dirty="0" err="1"/>
              <a:t>dl-org:sensor-pd:pdetect</a:t>
            </a:r>
            <a:r>
              <a:rPr lang="en-US" dirty="0"/>
              <a:t>) into </a:t>
            </a:r>
            <a:r>
              <a:rPr lang="en-US" dirty="0" err="1"/>
              <a:t>Viam’s</a:t>
            </a:r>
            <a:r>
              <a:rPr lang="en-US" dirty="0"/>
              <a:t> resource registry.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points to the </a:t>
            </a:r>
            <a:r>
              <a:rPr lang="en-US" dirty="0" err="1"/>
              <a:t>Pdetect</a:t>
            </a:r>
            <a:r>
              <a:rPr lang="en-US" dirty="0"/>
              <a:t> class in </a:t>
            </a:r>
            <a:r>
              <a:rPr lang="en-US" dirty="0" err="1"/>
              <a:t>pdetect.py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 resource is created (e.g., sensor-1 in the </a:t>
            </a:r>
            <a:r>
              <a:rPr lang="en-US" dirty="0" err="1"/>
              <a:t>Viam</a:t>
            </a:r>
            <a:r>
              <a:rPr lang="en-US" dirty="0"/>
              <a:t> UI), </a:t>
            </a:r>
            <a:r>
              <a:rPr lang="en-US" dirty="0" err="1"/>
              <a:t>Viam</a:t>
            </a:r>
            <a:r>
              <a:rPr lang="en-US" dirty="0"/>
              <a:t> uses the model triplet to instantiate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pdetect.py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Queries the Vision Service (like </a:t>
            </a:r>
            <a:r>
              <a:rPr lang="en-US" dirty="0" err="1"/>
              <a:t>myPeopleDetector</a:t>
            </a:r>
            <a:r>
              <a:rPr lang="en-US" dirty="0"/>
              <a:t>) to detect people via camera feed.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person_detected</a:t>
            </a:r>
            <a:r>
              <a:rPr lang="en-US" dirty="0"/>
              <a:t> =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Viam</a:t>
            </a:r>
            <a:r>
              <a:rPr lang="en-US" dirty="0"/>
              <a:t> App shows live logs and values via the UI, helping me debug and monitor sensor results.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C2D854-9DF6-0BE0-9BD0-C89E04C6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 &amp; looking at the ‘simple-module’ example in the </a:t>
            </a:r>
            <a:r>
              <a:rPr lang="en-US" dirty="0" err="1"/>
              <a:t>Viam</a:t>
            </a:r>
            <a:r>
              <a:rPr lang="en-US" dirty="0"/>
              <a:t> Python SDK, I had to make sure I edited the following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97956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961634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96163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8200" y="1157613"/>
            <a:ext cx="10308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responsible for creating and returning a new instance of the </a:t>
            </a:r>
            <a:r>
              <a:rPr lang="en-US" dirty="0" err="1"/>
              <a:t>Pdetect</a:t>
            </a:r>
            <a:r>
              <a:rPr lang="en-US" dirty="0"/>
              <a:t> sensor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receives the config and dependencies from the </a:t>
            </a:r>
            <a:r>
              <a:rPr lang="en-US" sz="1400" dirty="0" err="1"/>
              <a:t>Viam</a:t>
            </a:r>
            <a:r>
              <a:rPr lang="en-US" sz="1400" dirty="0"/>
              <a:t>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initializes the sensor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sensor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config.name</a:t>
            </a:r>
            <a:r>
              <a:rPr lang="en-US" sz="1400" dirty="0"/>
              <a:t>)) and then immediately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 to apply the configuration and wire up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the fully ready-to-use sensor instance.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30E995-A1ED-DA2C-35D0-B66F773E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85" y="2942717"/>
            <a:ext cx="6937505" cy="31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38200" y="967368"/>
            <a:ext cx="106857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reconfigure():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when the component’s configuration is updated in the </a:t>
            </a:r>
            <a:r>
              <a:rPr lang="en-US" dirty="0" err="1"/>
              <a:t>Viam</a:t>
            </a:r>
            <a:r>
              <a:rPr lang="en-US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Reads the latest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cs typeface="Courier New" panose="02070309020205020404" pitchFamily="49" charset="0"/>
              </a:rPr>
              <a:t>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value from the incoming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Retrieves the required dependency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/>
              <a:t> from the dependency map (throws error if not available)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Casts the required dependency as the correct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Stores vision client and camera name internally as instance variables for use in detection logic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Courier New" panose="02070309020205020404" pitchFamily="49" charset="0"/>
              </a:rPr>
              <a:t>Prepares the module for dynamic behavior based on configurable dependency names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A75FE11-9C3F-C48A-3263-9AEA4F7C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390" y="2952433"/>
            <a:ext cx="5141220" cy="37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Task 1: Vision</a:t>
            </a:r>
          </a:p>
          <a:p>
            <a:pPr lvl="1"/>
            <a:r>
              <a:rPr lang="en-US" sz="1800" dirty="0"/>
              <a:t>Configure a basic camera component and use </a:t>
            </a:r>
            <a:r>
              <a:rPr lang="en-US" sz="1800" dirty="0" err="1"/>
              <a:t>Viam’s</a:t>
            </a:r>
            <a:r>
              <a:rPr lang="en-US" sz="1800" dirty="0"/>
              <a:t> vision service to implement a simple object detector</a:t>
            </a:r>
          </a:p>
          <a:p>
            <a:r>
              <a:rPr lang="en-US" sz="2400" dirty="0"/>
              <a:t>Task 2: Cloud Integration</a:t>
            </a:r>
          </a:p>
          <a:p>
            <a:pPr lvl="1"/>
            <a:r>
              <a:rPr lang="en-US" sz="1800" dirty="0"/>
              <a:t>Configure </a:t>
            </a:r>
            <a:r>
              <a:rPr lang="en-US" sz="1800" dirty="0" err="1"/>
              <a:t>Viam’s</a:t>
            </a:r>
            <a:r>
              <a:rPr lang="en-US" sz="1800" dirty="0"/>
              <a:t> data capture service to store camera frames into the cloud</a:t>
            </a:r>
          </a:p>
          <a:p>
            <a:pPr lvl="1"/>
            <a:r>
              <a:rPr lang="en-US" sz="1800" dirty="0"/>
              <a:t>How could we use this data to possibly create a custom model?</a:t>
            </a:r>
          </a:p>
          <a:p>
            <a:r>
              <a:rPr lang="en-US" sz="2400" dirty="0"/>
              <a:t>Task 3: Modular Registry</a:t>
            </a:r>
          </a:p>
          <a:p>
            <a:pPr lvl="1"/>
            <a:r>
              <a:rPr lang="en-US" sz="1800" dirty="0"/>
              <a:t>Create a custom sensor (calling the previously created vision service)</a:t>
            </a:r>
          </a:p>
          <a:p>
            <a:pPr lvl="1"/>
            <a:r>
              <a:rPr lang="en-US" sz="1800" dirty="0"/>
              <a:t>Should have a single field called “person detected” </a:t>
            </a:r>
          </a:p>
          <a:p>
            <a:pPr lvl="1"/>
            <a:r>
              <a:rPr lang="en-US" sz="18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1493222" y="798548"/>
            <a:ext cx="10515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validate_config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user-supplied configuration is valid before the module is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required attributes: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attribute)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 &amp; dependency)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Raises errors if required fields are missing or improperly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Declares required and optional dependencies for the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Dependencies returned: required: </a:t>
            </a:r>
            <a:r>
              <a:rPr lang="en-US" sz="1400" dirty="0" err="1"/>
              <a:t>detector_name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tells </a:t>
            </a:r>
            <a:r>
              <a:rPr lang="en-US" sz="1400" dirty="0" err="1"/>
              <a:t>Viam</a:t>
            </a:r>
            <a:r>
              <a:rPr lang="en-US" sz="1400" dirty="0"/>
              <a:t> to pass in the Vision service resource with this name at runtime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A4F5D52-F0B5-C697-E081-4C4B0B4C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5" y="2793143"/>
            <a:ext cx="4198189" cy="3745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C0BBCC-EFAF-1E82-9174-59CAA1316AFE}"/>
              </a:ext>
            </a:extLst>
          </p:cNvPr>
          <p:cNvSpPr txBox="1"/>
          <p:nvPr/>
        </p:nvSpPr>
        <p:spPr>
          <a:xfrm>
            <a:off x="195255" y="3758086"/>
            <a:ext cx="368891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Note: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/>
              <a:t> is a required attribute because it’s just a string used to route the vision query to the correct camera.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is a required dependency, since our module needs access to the actual Vision service object to perform detection.</a:t>
            </a:r>
          </a:p>
        </p:txBody>
      </p:sp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1451422" y="755916"/>
            <a:ext cx="9289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do_command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sensor to query the `</a:t>
            </a:r>
            <a:r>
              <a:rPr lang="en-US" dirty="0" err="1"/>
              <a:t>myPeopleDetector</a:t>
            </a:r>
            <a:r>
              <a:rPr lang="en-US" dirty="0"/>
              <a:t>` vision service and returns `</a:t>
            </a:r>
            <a:r>
              <a:rPr lang="en-US" dirty="0" err="1"/>
              <a:t>person_detected</a:t>
            </a:r>
            <a:r>
              <a:rPr lang="en-US" dirty="0"/>
              <a:t>: 1` if a person is seen with &gt;0.5 confidence, otherwise 0.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5CC2D2E-808C-7EC4-0083-8E3A0C78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390" y="1819719"/>
            <a:ext cx="5117218" cy="4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38200" y="766340"/>
            <a:ext cx="11353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get_readings</a:t>
            </a:r>
            <a:r>
              <a:rPr lang="en-US" dirty="0"/>
              <a:t>():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sensor interface that </a:t>
            </a:r>
            <a:r>
              <a:rPr lang="en-US" sz="1400" dirty="0" err="1"/>
              <a:t>Viam</a:t>
            </a:r>
            <a:r>
              <a:rPr lang="en-US" sz="1400" dirty="0"/>
              <a:t> calls to retrieve the latest data from the sensor.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Invokes the internal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method to perform the actual person detection logic.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the result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/>
              <a:t> in a dictionary with a consistent sensor reading key: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1} </a:t>
            </a:r>
            <a:r>
              <a:rPr lang="en-US" sz="1400" dirty="0"/>
              <a:t>if a person is detected, 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0} </a:t>
            </a:r>
            <a:r>
              <a:rPr lang="en-US" sz="1400" dirty="0"/>
              <a:t>if no person is detected.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1B071F4-F9F9-AA8E-BBB4-7577A2A1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63" y="2914584"/>
            <a:ext cx="4661074" cy="3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1153243" y="898603"/>
            <a:ext cx="1034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Viam’s</a:t>
            </a:r>
            <a:r>
              <a:rPr lang="en-US" sz="1400" dirty="0"/>
              <a:t> registry to register the </a:t>
            </a:r>
            <a:r>
              <a:rPr lang="en-US" sz="1400" dirty="0" err="1"/>
              <a:t>pdetect</a:t>
            </a:r>
            <a:r>
              <a:rPr lang="en-US" sz="1400" dirty="0"/>
              <a:t> model under the Sensor API, linking the model name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/>
              <a:t>) to my </a:t>
            </a:r>
            <a:r>
              <a:rPr lang="en-US" sz="1400" dirty="0" err="1"/>
              <a:t>Pdetect</a:t>
            </a:r>
            <a:r>
              <a:rPr lang="en-US" sz="1400" dirty="0"/>
              <a:t>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error handling to avoid duplicate registration when hot reloading.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Attaches the registered model to the module so it can be discovered and used by </a:t>
            </a:r>
            <a:r>
              <a:rPr lang="en-US" sz="1400" dirty="0" err="1"/>
              <a:t>Viam</a:t>
            </a:r>
            <a:r>
              <a:rPr lang="en-US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Initializes and launches the module to connect with the </a:t>
            </a:r>
            <a:r>
              <a:rPr lang="en-US" sz="1400" dirty="0" err="1"/>
              <a:t>Viam</a:t>
            </a:r>
            <a:r>
              <a:rPr lang="en-US" sz="1400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02D735A-99FE-10E4-8886-C711A12F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30" y="2477050"/>
            <a:ext cx="5368139" cy="42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0E1EA-3254-3B2B-3289-C58E2D90A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756" y="1683438"/>
            <a:ext cx="3797975" cy="434219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52240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Cannot add resource with duplicate name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rdk:component:sensor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→ caused registration error (below)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module attempted to register the same resource more than once during hot reloads.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main.py</a:t>
            </a:r>
            <a:r>
              <a:rPr lang="en-US" dirty="0"/>
              <a:t>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Wrapped the registration line in a try/except block to catch and suppress the </a:t>
            </a:r>
            <a:r>
              <a:rPr lang="en-US" dirty="0" err="1"/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0" y="5180075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6427160" y="5959639"/>
            <a:ext cx="531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5552-7DE0-52D0-18D2-5186686F5DE5}"/>
              </a:ext>
            </a:extLst>
          </p:cNvPr>
          <p:cNvSpPr txBox="1"/>
          <p:nvPr/>
        </p:nvSpPr>
        <p:spPr>
          <a:xfrm>
            <a:off x="6255684" y="4803806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7B1433-DB33-DFF0-14CA-C885754E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9679" b="26768"/>
          <a:stretch>
            <a:fillRect/>
          </a:stretch>
        </p:blipFill>
        <p:spPr>
          <a:xfrm>
            <a:off x="6324599" y="4591761"/>
            <a:ext cx="5521554" cy="150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6DD29-B406-A2AF-2D39-712697D46D74}"/>
              </a:ext>
            </a:extLst>
          </p:cNvPr>
          <p:cNvSpPr txBox="1"/>
          <p:nvPr/>
        </p:nvSpPr>
        <p:spPr>
          <a:xfrm>
            <a:off x="6255684" y="4222429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typing.Union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Attempted to wrap a basic type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) 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/>
              <a:t>, which isn’t necessary and led to incompatible typing. (</a:t>
            </a:r>
            <a:r>
              <a:rPr lang="en-US" dirty="0" err="1"/>
              <a:t>SensorReading</a:t>
            </a:r>
            <a:r>
              <a:rPr lang="en-US" dirty="0"/>
              <a:t> is a type alias)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pdetect.py</a:t>
            </a:r>
            <a:r>
              <a:rPr lang="en-US" b="1" dirty="0"/>
              <a:t> → </a:t>
            </a:r>
            <a:r>
              <a:rPr lang="en-US" b="1" dirty="0" err="1"/>
              <a:t>get_readings</a:t>
            </a:r>
            <a:r>
              <a:rPr lang="en-US" b="1" dirty="0"/>
              <a:t>() </a:t>
            </a:r>
            <a:r>
              <a:rPr lang="en-US" dirty="0"/>
              <a:t>method):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and returned a plain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3" y="5590308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3" y="4388569"/>
            <a:ext cx="6692154" cy="10632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8D297-5D5F-07C3-85F0-CE381B01CD78}"/>
              </a:ext>
            </a:extLst>
          </p:cNvPr>
          <p:cNvSpPr txBox="1"/>
          <p:nvPr/>
        </p:nvSpPr>
        <p:spPr>
          <a:xfrm>
            <a:off x="6579744" y="4874727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40A7-E094-5DB0-61EC-559C94232BD2}"/>
              </a:ext>
            </a:extLst>
          </p:cNvPr>
          <p:cNvSpPr txBox="1"/>
          <p:nvPr/>
        </p:nvSpPr>
        <p:spPr>
          <a:xfrm>
            <a:off x="6579744" y="4019237"/>
            <a:ext cx="5420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"]))}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421B-58D9-BDDD-0700-F49C49864733}"/>
              </a:ext>
            </a:extLst>
          </p:cNvPr>
          <p:cNvSpPr txBox="1"/>
          <p:nvPr/>
        </p:nvSpPr>
        <p:spPr>
          <a:xfrm>
            <a:off x="6579744" y="5163400"/>
            <a:ext cx="54201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Next Steps: 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Set your module to public or private visibility.</a:t>
            </a:r>
            <a:endParaRPr lang="en-US" dirty="0"/>
          </a:p>
          <a:p>
            <a:r>
              <a:rPr lang="en-US" dirty="0"/>
              <a:t>When running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</a:t>
            </a:r>
            <a:r>
              <a:rPr lang="en-US" dirty="0"/>
              <a:t>, choose whether others can access the module.</a:t>
            </a:r>
          </a:p>
          <a:p>
            <a:endParaRPr lang="en-US" dirty="0"/>
          </a:p>
          <a:p>
            <a:r>
              <a:rPr lang="en-US" b="1" dirty="0"/>
              <a:t>2. Update </a:t>
            </a:r>
            <a:r>
              <a:rPr lang="en-US" b="1" dirty="0" err="1"/>
              <a:t>meta.json</a:t>
            </a:r>
            <a:r>
              <a:rPr lang="en-US" b="1" dirty="0"/>
              <a:t>.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the module.</a:t>
            </a:r>
          </a:p>
          <a:p>
            <a:endParaRPr lang="en-US" dirty="0"/>
          </a:p>
          <a:p>
            <a:r>
              <a:rPr lang="en-US" b="1" dirty="0"/>
              <a:t>3. Package your module.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/>
              <a:t>build.sh</a:t>
            </a:r>
            <a:r>
              <a:rPr lang="en-US" dirty="0"/>
              <a:t>) to create a </a:t>
            </a:r>
            <a:r>
              <a:rPr lang="en-US" dirty="0" err="1"/>
              <a:t>module.tar.gz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b="1" dirty="0"/>
              <a:t>4. Login to </a:t>
            </a:r>
            <a:r>
              <a:rPr lang="en-US" b="1" dirty="0" err="1"/>
              <a:t>Viam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5. Register your module.</a:t>
            </a:r>
          </a:p>
          <a:p>
            <a:endParaRPr lang="en-US" b="1" dirty="0"/>
          </a:p>
          <a:p>
            <a:r>
              <a:rPr lang="en-US" b="1" dirty="0"/>
              <a:t>6. Upload your module.</a:t>
            </a:r>
          </a:p>
          <a:p>
            <a:r>
              <a:rPr lang="en-US" dirty="0"/>
              <a:t>Push the module to the registry. </a:t>
            </a:r>
          </a:p>
          <a:p>
            <a:endParaRPr lang="en-US" dirty="0"/>
          </a:p>
          <a:p>
            <a:r>
              <a:rPr lang="en-US" b="1" dirty="0"/>
              <a:t>7. Use the module in the cloud.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 part: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5196282" y="3964414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Scripts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939143" y="3121643"/>
            <a:ext cx="1965672" cy="85902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30211" y="3460221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71325" y="5002420"/>
            <a:ext cx="25998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 component: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Uses custom module “sensor-pd“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4110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34C7629-37E9-A8AB-3688-83D754310023}"/>
              </a:ext>
            </a:extLst>
          </p:cNvPr>
          <p:cNvCxnSpPr>
            <a:cxnSpLocks/>
          </p:cNvCxnSpPr>
          <p:nvPr/>
        </p:nvCxnSpPr>
        <p:spPr>
          <a:xfrm rot="5400000">
            <a:off x="3641154" y="4243573"/>
            <a:ext cx="2208058" cy="59525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E6E8D37-5557-7282-9BA7-81ED75789FCC}"/>
              </a:ext>
            </a:extLst>
          </p:cNvPr>
          <p:cNvSpPr txBox="1"/>
          <p:nvPr/>
        </p:nvSpPr>
        <p:spPr>
          <a:xfrm>
            <a:off x="1204685" y="4887744"/>
            <a:ext cx="19158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software module: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“sensor-pd“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8F0835-B1ED-087A-0E54-8A3F942ACF6E}"/>
              </a:ext>
            </a:extLst>
          </p:cNvPr>
          <p:cNvCxnSpPr>
            <a:cxnSpLocks/>
            <a:stCxn id="18" idx="1"/>
            <a:endCxn id="86" idx="3"/>
          </p:cNvCxnSpPr>
          <p:nvPr/>
        </p:nvCxnSpPr>
        <p:spPr>
          <a:xfrm rot="10800000" flipV="1">
            <a:off x="3120571" y="3252503"/>
            <a:ext cx="1763486" cy="2096906"/>
          </a:xfrm>
          <a:prstGeom prst="bentConnector3">
            <a:avLst>
              <a:gd name="adj1" fmla="val 3474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Opportunities for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8" y="1203236"/>
            <a:ext cx="1162205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Configuration via </a:t>
            </a:r>
            <a:r>
              <a:rPr lang="en-US" dirty="0" err="1"/>
              <a:t>Viam</a:t>
            </a:r>
            <a:r>
              <a:rPr lang="en-US" dirty="0"/>
              <a:t>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configurable confidence thresholds, detection classes, and different camera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&amp; Store Data with </a:t>
            </a:r>
            <a:r>
              <a:rPr lang="en-US" dirty="0" err="1"/>
              <a:t>Viam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to support other ML models beyond people detection in the Vision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</a:t>
            </a:r>
            <a:r>
              <a:rPr lang="en-US" sz="1400" dirty="0" err="1"/>
              <a:t>Viam’s</a:t>
            </a:r>
            <a:r>
              <a:rPr lang="en-US" sz="1400" dirty="0"/>
              <a:t> Data Capture UI to view and download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 a lightweight frontend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live detection results 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logs and sensor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better exception management, validation, and user-visible error messages.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Publish module to </a:t>
            </a:r>
            <a:r>
              <a:rPr lang="en-US" sz="1400" dirty="0" err="1"/>
              <a:t>Viam</a:t>
            </a:r>
            <a:r>
              <a:rPr lang="en-US" sz="1400" dirty="0"/>
              <a:t> Registry.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 links to my GitHub, Docs, and example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meta.json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in the Registry.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 Directory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2087228" y="4848206"/>
            <a:ext cx="8688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/djlev8/</a:t>
            </a:r>
            <a:r>
              <a:rPr lang="en-US" dirty="0" err="1">
                <a:hlinkClick r:id="rId3"/>
              </a:rPr>
              <a:t>viam</a:t>
            </a:r>
            <a:r>
              <a:rPr lang="en-US" dirty="0">
                <a:hlinkClick r:id="rId3"/>
              </a:rPr>
              <a:t>-interview-project/tree/main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20271" y="1051716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465876" y="231102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/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516" b="30707"/>
          <a:stretch>
            <a:fillRect/>
          </a:stretch>
        </p:blipFill>
        <p:spPr>
          <a:xfrm>
            <a:off x="623887" y="2993043"/>
            <a:ext cx="4197803" cy="202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‘Person’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CFBE3D7-7DEA-1B89-337C-E9BB6B0D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17" y="2817675"/>
            <a:ext cx="5386365" cy="2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&amp; Debugging: 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Restarted </a:t>
            </a:r>
            <a:r>
              <a:rPr lang="en-US" dirty="0" err="1"/>
              <a:t>viam</a:t>
            </a:r>
            <a:r>
              <a:rPr lang="en-US" dirty="0"/>
              <a:t>-server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‘person’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36D9-69C4-D35A-3444-5ECC638C30C2}"/>
              </a:ext>
            </a:extLst>
          </p:cNvPr>
          <p:cNvSpPr txBox="1"/>
          <p:nvPr/>
        </p:nvSpPr>
        <p:spPr>
          <a:xfrm>
            <a:off x="883767" y="12922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→ Set capture rate &amp; </a:t>
            </a:r>
            <a:r>
              <a:rPr lang="en-US" b="1" dirty="0" err="1"/>
              <a:t>ReadImage</a:t>
            </a:r>
            <a:r>
              <a:rPr lang="en-US" b="1" dirty="0"/>
              <a:t> method </a:t>
            </a:r>
            <a:r>
              <a:rPr lang="en-US" dirty="0"/>
              <a:t>→ Store frames to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6333E-A617-836E-98CD-3A9A625F70BE}"/>
              </a:ext>
            </a:extLst>
          </p:cNvPr>
          <p:cNvSpPr txBox="1"/>
          <p:nvPr/>
        </p:nvSpPr>
        <p:spPr>
          <a:xfrm>
            <a:off x="883767" y="890507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‘Capture and sync edge data’ document. </a:t>
            </a:r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20019</TotalTime>
  <Words>5110</Words>
  <Application>Microsoft Macintosh PowerPoint</Application>
  <PresentationFormat>Widescreen</PresentationFormat>
  <Paragraphs>574</Paragraphs>
  <Slides>30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</vt:lpstr>
      <vt:lpstr>Overview of the Project Directory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main.py Registers and Runs the Custom Sensor </vt:lpstr>
      <vt:lpstr>Task 3: Modular Registry: Module Implementation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Next Steps: Upload Module to Viam Registry</vt:lpstr>
      <vt:lpstr>Opportunities for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22</cp:revision>
  <dcterms:created xsi:type="dcterms:W3CDTF">2025-05-23T14:48:02Z</dcterms:created>
  <dcterms:modified xsi:type="dcterms:W3CDTF">2025-06-06T12:27:06Z</dcterms:modified>
</cp:coreProperties>
</file>